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  <p:sldId id="26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19" dt="2023-05-17T02:38:29.860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2:38:29.860" v="14" actId="14100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38:29.860" v="14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38:29.860" v="14" actId="14100"/>
          <ac:picMkLst>
            <pc:docMk/>
            <pc:sldMk cId="908797590" sldId="274"/>
            <ac:picMk id="4" creationId="{13F24DB4-9B68-9219-3C1D-C5A34574CAE8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38:22.188" v="12" actId="1076"/>
          <ac:picMkLst>
            <pc:docMk/>
            <pc:sldMk cId="908797590" sldId="274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3F24DB4-9B68-9219-3C1D-C5A34574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667"/>
            <a:ext cx="4269441" cy="182624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3828AF8-A551-277C-0009-69F787C7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71368"/>
            <a:ext cx="2743200" cy="21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</cp:revision>
  <dcterms:modified xsi:type="dcterms:W3CDTF">2023-05-17T02:39:07Z</dcterms:modified>
</cp:coreProperties>
</file>